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2" y="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5-6 Jahren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Tabelle1!$B$2:$B$5</c:f>
              <c:numCache>
                <c:formatCode>General</c:formatCode>
                <c:ptCount val="4"/>
                <c:pt idx="0">
                  <c:v>20</c:v>
                </c:pt>
                <c:pt idx="1">
                  <c:v>34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8E-44A2-BE53-C096CB77F4B2}"/>
            </c:ext>
          </c:extLst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7-8 Jahren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Tabelle1!$C$2:$C$5</c:f>
              <c:numCache>
                <c:formatCode>General</c:formatCode>
                <c:ptCount val="4"/>
                <c:pt idx="0">
                  <c:v>43</c:v>
                </c:pt>
                <c:pt idx="1">
                  <c:v>39</c:v>
                </c:pt>
                <c:pt idx="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8E-44A2-BE53-C096CB77F4B2}"/>
            </c:ext>
          </c:extLst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9-10 Jahren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Tabelle1!$A$2:$A$5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Tabelle1!$D$2:$D$5</c:f>
              <c:numCache>
                <c:formatCode>General</c:formatCode>
                <c:ptCount val="4"/>
                <c:pt idx="0">
                  <c:v>29</c:v>
                </c:pt>
                <c:pt idx="1">
                  <c:v>17</c:v>
                </c:pt>
                <c:pt idx="2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18E-44A2-BE53-C096CB77F4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56864384"/>
        <c:axId val="1256863840"/>
      </c:barChart>
      <c:catAx>
        <c:axId val="125686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56863840"/>
        <c:crosses val="autoZero"/>
        <c:auto val="1"/>
        <c:lblAlgn val="ctr"/>
        <c:lblOffset val="100"/>
        <c:noMultiLvlLbl val="0"/>
      </c:catAx>
      <c:valAx>
        <c:axId val="12568638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256864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389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48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042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244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959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629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910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470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700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531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838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0504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64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69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619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27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6586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DA4537-FED1-46B2-94FA-6E461024A949}" type="datetimeFigureOut">
              <a:rPr lang="de-DE" smtClean="0"/>
              <a:t>03.10.2015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BF5967-AF9F-45DE-832B-92D48F255B1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2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Computerkurse für Kids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Kurse für Kinder von </a:t>
            </a:r>
            <a:r>
              <a:rPr lang="de-DE" smtClean="0"/>
              <a:t>5 bis </a:t>
            </a:r>
            <a:r>
              <a:rPr lang="de-DE" dirty="0" smtClean="0"/>
              <a:t>10 Jahren</a:t>
            </a:r>
          </a:p>
        </p:txBody>
      </p:sp>
    </p:spTree>
    <p:extLst>
      <p:ext uri="{BB962C8B-B14F-4D97-AF65-F5344CB8AC3E}">
        <p14:creationId xmlns:p14="http://schemas.microsoft.com/office/powerpoint/2010/main" val="101056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Kindgerechte Kurse durch: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Pädagogisch geschulte Lehrerinnen und Lehrer</a:t>
            </a:r>
          </a:p>
          <a:p>
            <a:r>
              <a:rPr lang="de-DE" dirty="0" smtClean="0"/>
              <a:t>Speziell für die unterschiedlichen Altersstufen aufbereitetes Lernmaterial</a:t>
            </a:r>
          </a:p>
          <a:p>
            <a:r>
              <a:rPr lang="de-DE" dirty="0" smtClean="0"/>
              <a:t>Auf die Konzentrationsfähigkeit von Kindern abgestimmte Kurszeiten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Die Kurse sind kostenlos!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665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Inhaltsplatzhalt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63995683"/>
              </p:ext>
            </p:extLst>
          </p:nvPr>
        </p:nvGraphicFramePr>
        <p:xfrm>
          <a:off x="1214651" y="1820483"/>
          <a:ext cx="9601200" cy="3317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10095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sch">
  <a:themeElements>
    <a:clrScheme name="Organisch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sch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sc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39</Words>
  <Application>Microsoft Office PowerPoint</Application>
  <PresentationFormat>Breitbild</PresentationFormat>
  <Paragraphs>7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Garamond</vt:lpstr>
      <vt:lpstr>Organisch</vt:lpstr>
      <vt:lpstr>Computerkurse für Kids</vt:lpstr>
      <vt:lpstr>Kindgerechte Kurse durch: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Computerkurse für Kids</dc:title>
  <dc:creator>Georg Tannenberg</dc:creator>
  <cp:lastModifiedBy>Lina Wagner</cp:lastModifiedBy>
  <cp:revision>9</cp:revision>
  <dcterms:created xsi:type="dcterms:W3CDTF">2013-03-08T07:05:34Z</dcterms:created>
  <dcterms:modified xsi:type="dcterms:W3CDTF">2015-10-03T15:21:41Z</dcterms:modified>
</cp:coreProperties>
</file>